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8" r:id="rId12"/>
    <p:sldId id="264" r:id="rId13"/>
    <p:sldId id="265" r:id="rId14"/>
  </p:sldIdLst>
  <p:sldSz cx="6858000" cy="9906000" type="A4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7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92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85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9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778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40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99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74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538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05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98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05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89178-2032-4C75-AD52-1258E6D1F724}" type="datetimeFigureOut">
              <a:rPr lang="en-IN" smtClean="0"/>
              <a:t>08-06-2026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EBB4-01E8-46C7-B5DF-FF76ECF0AEB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50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73EC5-859F-E0BF-000A-1129D056CD2A}"/>
              </a:ext>
            </a:extLst>
          </p:cNvPr>
          <p:cNvSpPr txBox="1"/>
          <p:nvPr/>
        </p:nvSpPr>
        <p:spPr>
          <a:xfrm>
            <a:off x="1495146" y="277283"/>
            <a:ext cx="5036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NSS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D73E8-FB28-1638-D9EE-918FC2B94ECB}"/>
              </a:ext>
            </a:extLst>
          </p:cNvPr>
          <p:cNvSpPr txBox="1"/>
          <p:nvPr/>
        </p:nvSpPr>
        <p:spPr>
          <a:xfrm>
            <a:off x="365824" y="985325"/>
            <a:ext cx="6165605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Swacha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Andhra Rally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Yogandhra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2026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Independenceday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Celebration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Engineersday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Celebration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Awareness Program about NSS Recruitment Drive.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NSS I Year Volunteers Induction Programme.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NSS Day Celebration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Firstaid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day Celebration</a:t>
            </a:r>
          </a:p>
          <a:p>
            <a:pPr marL="342900" indent="-342900">
              <a:spcAft>
                <a:spcPts val="1000"/>
              </a:spcAft>
              <a:buAutoNum type="arabicPeriod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Cancer Awareness program</a:t>
            </a:r>
          </a:p>
        </p:txBody>
      </p:sp>
    </p:spTree>
    <p:extLst>
      <p:ext uri="{BB962C8B-B14F-4D97-AF65-F5344CB8AC3E}">
        <p14:creationId xmlns:p14="http://schemas.microsoft.com/office/powerpoint/2010/main" val="121994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148C-E387-450B-87D3-C1DADD76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42898"/>
            <a:ext cx="5915025" cy="890893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7.NSS Day Celebration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E7F12-E59B-4CB4-8466-8287BEE78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16273"/>
          <a:stretch/>
        </p:blipFill>
        <p:spPr>
          <a:xfrm>
            <a:off x="3182555" y="1248722"/>
            <a:ext cx="3675445" cy="2189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2578C1-13FB-4FDB-9F9E-155E4A243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" y="1233791"/>
            <a:ext cx="3076763" cy="2670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B2101-7444-4331-8E03-C0D13CF19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8" t="13185" r="13508" b="36064"/>
          <a:stretch/>
        </p:blipFill>
        <p:spPr>
          <a:xfrm>
            <a:off x="3291135" y="3679695"/>
            <a:ext cx="3076763" cy="3410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D024B-EE9E-4501-BF87-A9F4384A3E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 b="35359"/>
          <a:stretch/>
        </p:blipFill>
        <p:spPr>
          <a:xfrm>
            <a:off x="51619" y="3952506"/>
            <a:ext cx="3271250" cy="35823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29BFA-3C7D-4293-A57F-C5737BB852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72" b="18080"/>
          <a:stretch/>
        </p:blipFill>
        <p:spPr>
          <a:xfrm>
            <a:off x="34169" y="7616552"/>
            <a:ext cx="3594524" cy="19465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1F0C1B-B372-4F60-92D9-E293F57C51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7" b="17986"/>
          <a:stretch/>
        </p:blipFill>
        <p:spPr>
          <a:xfrm>
            <a:off x="3955486" y="7288073"/>
            <a:ext cx="2129581" cy="26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42872-A7C8-492C-AE22-9818974AA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7" b="37752"/>
          <a:stretch/>
        </p:blipFill>
        <p:spPr>
          <a:xfrm>
            <a:off x="3804047" y="3755570"/>
            <a:ext cx="2919101" cy="2716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0EBED9-0A81-401B-BD88-27016C420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b="34620"/>
          <a:stretch/>
        </p:blipFill>
        <p:spPr>
          <a:xfrm>
            <a:off x="353121" y="3559629"/>
            <a:ext cx="3158900" cy="3304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788F28-B6A1-4927-9B88-28D17CD53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0" y="6945238"/>
            <a:ext cx="6151760" cy="2835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8ECB6-1F49-482B-B5DB-6C542DEBFF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6543"/>
          <a:stretch/>
        </p:blipFill>
        <p:spPr>
          <a:xfrm>
            <a:off x="1259719" y="125186"/>
            <a:ext cx="4338561" cy="33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3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BA56A-700D-40AA-91A7-CA878AC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10243"/>
            <a:ext cx="5915025" cy="939878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8. First aid day Celebration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0F214-B00F-4B50-B1B1-658DA829F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5"/>
          <a:stretch/>
        </p:blipFill>
        <p:spPr>
          <a:xfrm>
            <a:off x="1443333" y="1240408"/>
            <a:ext cx="4943179" cy="282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D011E-2CE0-46B4-8FE7-5FFC28324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9913" r="510" b="1102"/>
          <a:stretch/>
        </p:blipFill>
        <p:spPr>
          <a:xfrm>
            <a:off x="4018296" y="4380138"/>
            <a:ext cx="3008770" cy="2824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10F30D-FFD4-49B2-A308-3DE417427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/>
          <a:stretch/>
        </p:blipFill>
        <p:spPr>
          <a:xfrm>
            <a:off x="3914922" y="7274929"/>
            <a:ext cx="2941570" cy="2631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A0AF8-09A3-43FE-B19F-33B25580F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5" y="7316922"/>
            <a:ext cx="3414279" cy="2556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A467CC-9295-41BB-AB60-7DA2FB47F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7" y="4380139"/>
            <a:ext cx="3766457" cy="28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4C23-6017-4527-A73A-06D4B349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74470"/>
            <a:ext cx="5915025" cy="809250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9. Cancer Awareness program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CD46D-FB60-4619-80EF-A8670E3B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1" t="19678" r="32695" b="8911"/>
          <a:stretch/>
        </p:blipFill>
        <p:spPr>
          <a:xfrm>
            <a:off x="3715885" y="1334002"/>
            <a:ext cx="3047869" cy="3380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7576F-23DD-4F98-8CAF-FF76C07E2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0" y="4245149"/>
            <a:ext cx="2848426" cy="2136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3686A-917B-4771-BD4A-7914A5D93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21345"/>
          <a:stretch/>
        </p:blipFill>
        <p:spPr>
          <a:xfrm>
            <a:off x="149339" y="6748080"/>
            <a:ext cx="3566546" cy="2528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46F39-FC2B-4AC1-A578-05DA6B294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18" y="5064365"/>
            <a:ext cx="2721801" cy="2041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492764-ACBA-41F8-90EE-CA5FE66BCB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18" y="7309037"/>
            <a:ext cx="2828704" cy="2117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3F5B3D-9DAC-43B9-A4DB-C8FC4B54A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6" y="1350331"/>
            <a:ext cx="3370943" cy="25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4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B31C-2E67-4BF5-9CA2-EA7DC7D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64119"/>
            <a:ext cx="5915025" cy="762552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Swacha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Andhra Rally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D435E-4C26-4ACB-9E44-ACA05A6B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7" y="3790604"/>
            <a:ext cx="5441585" cy="2799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4686D-2D0F-45DA-AF19-12A37DF7FA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" t="34781" r="-318" b="-660"/>
          <a:stretch/>
        </p:blipFill>
        <p:spPr>
          <a:xfrm>
            <a:off x="-4817822" y="5861956"/>
            <a:ext cx="4573786" cy="6525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5BE9D-3D18-495F-8DDF-20BCE4F4D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7" y="7000957"/>
            <a:ext cx="5503186" cy="2540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65291-9129-4859-970B-06ADEB76E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7" y="964277"/>
            <a:ext cx="5425403" cy="25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2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3DBAB-D8CC-419B-9DE1-5770D1B7B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63" y="1207998"/>
            <a:ext cx="4422770" cy="2871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14E88-75FD-4B97-98C0-7539B109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7" y="4315431"/>
            <a:ext cx="5366581" cy="2477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9319B1-D091-4D38-AF05-B204048CA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0" y="7029371"/>
            <a:ext cx="5134929" cy="236688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3E5ED3-9F5B-4AD5-8505-5F751F40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77586"/>
            <a:ext cx="6909027" cy="694323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              2.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Yogandhra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2026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135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5CE67-B39C-4774-931B-9A56B6A00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1" b="22178"/>
          <a:stretch/>
        </p:blipFill>
        <p:spPr>
          <a:xfrm>
            <a:off x="1981411" y="4042601"/>
            <a:ext cx="2895175" cy="2646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E640E-DCCD-4509-9B4D-DEABB93EC8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22661"/>
          <a:stretch/>
        </p:blipFill>
        <p:spPr>
          <a:xfrm>
            <a:off x="1270960" y="6877048"/>
            <a:ext cx="4316079" cy="2883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C3E8D-EEFE-4730-941F-844C54E5B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35" y="793193"/>
            <a:ext cx="4237104" cy="306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0A47-7C11-44F7-812C-4DFF978E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45" y="319139"/>
            <a:ext cx="6386512" cy="664581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3. Independence day Celebration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D42D1-41FE-4609-9D74-4046C6E1E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22413" r="25397" b="13622"/>
          <a:stretch/>
        </p:blipFill>
        <p:spPr>
          <a:xfrm>
            <a:off x="1103320" y="5277801"/>
            <a:ext cx="4488067" cy="2272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5D30F-B017-4862-A5DA-2634FE025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8" y="7589295"/>
            <a:ext cx="4701483" cy="2170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D269E-7BBD-4570-A3D7-3134D9904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4" y="961911"/>
            <a:ext cx="4488068" cy="2072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AD9502-58A2-42D7-9834-61AD35EF3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8" y="0"/>
            <a:ext cx="6858000" cy="3166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3952A-CE8D-4BEC-80CC-C60BBB2B1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3" y="3119856"/>
            <a:ext cx="4488069" cy="20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710B4-9EC6-4EDB-A14B-30E4E9D4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10241"/>
            <a:ext cx="5915025" cy="956207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4. Engineers day Celebration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84618-D2EC-48C9-AEC6-ACC35670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1690202"/>
            <a:ext cx="3446178" cy="4134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0FE9B-CF5D-4F76-A417-4CA941ABC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12" y="1584132"/>
            <a:ext cx="2519102" cy="4226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227A8A-AA36-4C04-A236-CA1109C91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2" y="5930265"/>
            <a:ext cx="4941348" cy="37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5DD7-C5F3-431A-9064-12555ED0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BA40-1B10-4EC8-A3D9-DCFB9F67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5D72D-00F6-40B9-9521-1811BDF31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5" y="4568971"/>
            <a:ext cx="6475950" cy="4457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013B0-1360-4995-97E1-1EBB78189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5" y="527405"/>
            <a:ext cx="6335890" cy="36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7F90-F1F2-42B5-8CC1-C38A3366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200834"/>
            <a:ext cx="6645729" cy="1914702"/>
          </a:xfrm>
        </p:spPr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5. Awareness Program about NSS Recruitment Drive.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0BAD-D65F-4F67-BCF7-9932A6AC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" y="1551026"/>
            <a:ext cx="3117851" cy="2338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AA3D9D-5DC0-4AD1-A015-DD9C673CB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7" y="4036559"/>
            <a:ext cx="2631309" cy="35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0F6402-3E54-46F0-B554-99373B781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69" y="1498143"/>
            <a:ext cx="3622602" cy="3997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AC3B5C-FB98-4E11-A325-085EDC892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9" y="5658908"/>
            <a:ext cx="2891814" cy="3855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0A85E-EB59-4E10-90AD-D5D71C4DC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1" y="7703004"/>
            <a:ext cx="2872011" cy="2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4E40-A63A-42F9-91AA-69042333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983719"/>
            <a:ext cx="5915025" cy="1458387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6. NSS I Year Volunteers Induction Programme.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7A1FA-693C-424E-97BD-12213E5ED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0189" r="4792" b="20197"/>
          <a:stretch/>
        </p:blipFill>
        <p:spPr>
          <a:xfrm>
            <a:off x="1237660" y="4237675"/>
            <a:ext cx="4507947" cy="252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F25CC4-C395-4F84-8529-C17C4B67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0" b="7834"/>
          <a:stretch/>
        </p:blipFill>
        <p:spPr>
          <a:xfrm>
            <a:off x="1270317" y="1500358"/>
            <a:ext cx="4408714" cy="2498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CF0D1-0EB4-4109-8462-F18F51E8F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/>
          <a:stretch/>
        </p:blipFill>
        <p:spPr>
          <a:xfrm>
            <a:off x="1272396" y="7070101"/>
            <a:ext cx="4504608" cy="25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133</TotalTime>
  <Words>101</Words>
  <Application>Microsoft Office PowerPoint</Application>
  <PresentationFormat>A4 Paper (210x297 mm)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PowerPoint Presentation</vt:lpstr>
      <vt:lpstr>1. Swacha Andhra Rally </vt:lpstr>
      <vt:lpstr>                               2. Yogandhra 2026  </vt:lpstr>
      <vt:lpstr>PowerPoint Presentation</vt:lpstr>
      <vt:lpstr>3. Independence day Celebration </vt:lpstr>
      <vt:lpstr>4. Engineers day Celebration</vt:lpstr>
      <vt:lpstr>PowerPoint Presentation</vt:lpstr>
      <vt:lpstr>5. Awareness Program about NSS Recruitment Drive. </vt:lpstr>
      <vt:lpstr>6. NSS I Year Volunteers Induction Programme.    </vt:lpstr>
      <vt:lpstr>7.NSS Day Celebration </vt:lpstr>
      <vt:lpstr>PowerPoint Presentation</vt:lpstr>
      <vt:lpstr>8. First aid day Celebration </vt:lpstr>
      <vt:lpstr>9. Cancer Awareness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 Reddy</dc:creator>
  <cp:lastModifiedBy>P Raja Mohan Reddy</cp:lastModifiedBy>
  <cp:revision>9</cp:revision>
  <cp:lastPrinted>2026-06-06T05:52:29Z</cp:lastPrinted>
  <dcterms:created xsi:type="dcterms:W3CDTF">2026-05-02T02:30:54Z</dcterms:created>
  <dcterms:modified xsi:type="dcterms:W3CDTF">2026-06-08T09:13:27Z</dcterms:modified>
</cp:coreProperties>
</file>